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8" r:id="rId2"/>
    <p:sldId id="259" r:id="rId3"/>
    <p:sldId id="262" r:id="rId4"/>
    <p:sldId id="263" r:id="rId5"/>
    <p:sldId id="295" r:id="rId6"/>
    <p:sldId id="271" r:id="rId7"/>
    <p:sldId id="290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896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585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8173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8787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68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7969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70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5947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399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863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7598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1383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7010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7490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9074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9274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483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BF92E2F3-A957-4897-AE39-228CC061DCDB}" type="datetimeFigureOut">
              <a:rPr lang="sk-SK" smtClean="0"/>
              <a:t>20. 12. 2018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35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3835B5-DF92-462A-8EEC-62647FED4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927098"/>
            <a:ext cx="9361040" cy="709865"/>
          </a:xfrm>
        </p:spPr>
        <p:txBody>
          <a:bodyPr/>
          <a:lstStyle/>
          <a:p>
            <a:r>
              <a:rPr lang="en-US" dirty="0" smtClean="0"/>
              <a:t>M</a:t>
            </a:r>
            <a:r>
              <a:rPr lang="hu-HU" dirty="0" err="1" smtClean="0"/>
              <a:t>inority</a:t>
            </a:r>
            <a:r>
              <a:rPr lang="hu-HU" dirty="0" smtClean="0"/>
              <a:t> </a:t>
            </a:r>
            <a:r>
              <a:rPr lang="hu-HU" dirty="0" err="1" smtClean="0"/>
              <a:t>Kids</a:t>
            </a:r>
            <a:r>
              <a:rPr lang="hu-HU" dirty="0" smtClean="0"/>
              <a:t> kulcsszavai 2018-ban</a:t>
            </a:r>
            <a:endParaRPr lang="sk-S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2BC1B0-7ACB-4FDA-ACAF-A4EF2835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970" y="2492896"/>
            <a:ext cx="4786150" cy="3530600"/>
          </a:xfrm>
        </p:spPr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FB-on</a:t>
            </a:r>
            <a:r>
              <a:rPr lang="hu-HU" dirty="0" smtClean="0"/>
              <a:t> </a:t>
            </a:r>
            <a:r>
              <a:rPr lang="hu-HU" dirty="0" err="1" smtClean="0"/>
              <a:t>éskeresőben</a:t>
            </a:r>
            <a:r>
              <a:rPr lang="hu-HU" dirty="0" smtClean="0"/>
              <a:t> legtöbbször beírt és keresett szavaink közül:</a:t>
            </a:r>
          </a:p>
          <a:p>
            <a:r>
              <a:rPr lang="hu-HU" dirty="0" err="1" smtClean="0"/>
              <a:t>Minority</a:t>
            </a:r>
            <a:r>
              <a:rPr lang="hu-HU" dirty="0" smtClean="0"/>
              <a:t> </a:t>
            </a:r>
            <a:r>
              <a:rPr lang="hu-HU" dirty="0" err="1" smtClean="0"/>
              <a:t>Kids</a:t>
            </a:r>
            <a:endParaRPr lang="hu-HU" dirty="0" smtClean="0"/>
          </a:p>
          <a:p>
            <a:r>
              <a:rPr lang="hu-HU" dirty="0" smtClean="0"/>
              <a:t>Anyaság</a:t>
            </a:r>
          </a:p>
          <a:p>
            <a:r>
              <a:rPr lang="hu-HU" dirty="0" smtClean="0"/>
              <a:t>Terhesség</a:t>
            </a:r>
          </a:p>
          <a:p>
            <a:r>
              <a:rPr lang="hu-HU" dirty="0" smtClean="0"/>
              <a:t>Érsek Szilvia</a:t>
            </a:r>
            <a:r>
              <a:rPr lang="hu-HU" dirty="0" smtClean="0">
                <a:sym typeface="Wingdings" panose="05000000000000000000" pitchFamily="2" charset="2"/>
              </a:rPr>
              <a:t>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Nevelés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Dackorszak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sk-SK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992BC1B0-7ACB-4FDA-ACAF-A4EF2835641C}"/>
              </a:ext>
            </a:extLst>
          </p:cNvPr>
          <p:cNvSpPr txBox="1">
            <a:spLocks/>
          </p:cNvSpPr>
          <p:nvPr/>
        </p:nvSpPr>
        <p:spPr>
          <a:xfrm>
            <a:off x="5294667" y="2132856"/>
            <a:ext cx="3849333" cy="3269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Sz</a:t>
            </a:r>
            <a:r>
              <a:rPr lang="sk-SK" dirty="0" err="1" smtClean="0"/>
              <a:t>ámokban</a:t>
            </a:r>
            <a:endParaRPr lang="hu-HU" dirty="0" smtClean="0"/>
          </a:p>
          <a:p>
            <a:r>
              <a:rPr lang="hu-HU" dirty="0" err="1" smtClean="0"/>
              <a:t>Minority</a:t>
            </a:r>
            <a:r>
              <a:rPr lang="hu-HU" dirty="0" smtClean="0"/>
              <a:t> </a:t>
            </a:r>
            <a:r>
              <a:rPr lang="hu-HU" dirty="0" err="1" smtClean="0"/>
              <a:t>Kids</a:t>
            </a:r>
            <a:endParaRPr lang="hu-HU" dirty="0" smtClean="0"/>
          </a:p>
          <a:p>
            <a:r>
              <a:rPr lang="en-US" dirty="0" err="1" smtClean="0"/>
              <a:t>Szakember</a:t>
            </a:r>
            <a:r>
              <a:rPr lang="sk-SK" dirty="0" err="1" smtClean="0"/>
              <a:t>ek</a:t>
            </a:r>
            <a:r>
              <a:rPr lang="sk-SK" dirty="0" smtClean="0"/>
              <a:t> </a:t>
            </a:r>
            <a:r>
              <a:rPr lang="sk-SK" dirty="0" err="1" smtClean="0"/>
              <a:t>száma</a:t>
            </a:r>
            <a:r>
              <a:rPr lang="en-US" dirty="0" smtClean="0"/>
              <a:t>:17</a:t>
            </a:r>
            <a:endParaRPr lang="hu-HU" dirty="0" smtClean="0"/>
          </a:p>
          <a:p>
            <a:r>
              <a:rPr lang="en-US" dirty="0" smtClean="0"/>
              <a:t>Magyar </a:t>
            </a:r>
            <a:r>
              <a:rPr lang="en-US" dirty="0" err="1" smtClean="0"/>
              <a:t>blogos</a:t>
            </a:r>
            <a:r>
              <a:rPr lang="en-US" dirty="0" smtClean="0"/>
              <a:t> </a:t>
            </a:r>
            <a:r>
              <a:rPr lang="en-US" dirty="0" err="1" smtClean="0"/>
              <a:t>cikk</a:t>
            </a:r>
            <a:r>
              <a:rPr lang="en-US" dirty="0" smtClean="0"/>
              <a:t>: 77</a:t>
            </a:r>
            <a:endParaRPr lang="hu-HU" dirty="0" smtClean="0"/>
          </a:p>
          <a:p>
            <a:r>
              <a:rPr lang="sk-SK" dirty="0" err="1" smtClean="0"/>
              <a:t>Szlovák</a:t>
            </a:r>
            <a:r>
              <a:rPr lang="en-US" dirty="0" smtClean="0"/>
              <a:t> </a:t>
            </a:r>
            <a:r>
              <a:rPr lang="en-US" dirty="0" err="1"/>
              <a:t>blogos</a:t>
            </a:r>
            <a:r>
              <a:rPr lang="en-US" dirty="0"/>
              <a:t> </a:t>
            </a:r>
            <a:r>
              <a:rPr lang="en-US" dirty="0" err="1"/>
              <a:t>cikk</a:t>
            </a:r>
            <a:r>
              <a:rPr lang="en-US" dirty="0"/>
              <a:t>: </a:t>
            </a:r>
            <a:r>
              <a:rPr lang="sk-SK" dirty="0" smtClean="0"/>
              <a:t>4</a:t>
            </a:r>
            <a:r>
              <a:rPr lang="en-US" dirty="0" smtClean="0"/>
              <a:t>7</a:t>
            </a:r>
            <a:endParaRPr lang="hu-HU" dirty="0"/>
          </a:p>
          <a:p>
            <a:endParaRPr lang="hu-HU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hu-HU" dirty="0" smtClean="0">
              <a:sym typeface="Wingdings" panose="05000000000000000000" pitchFamily="2" charset="2"/>
            </a:endParaRPr>
          </a:p>
          <a:p>
            <a:endParaRPr lang="hu-HU" dirty="0" smtClean="0"/>
          </a:p>
          <a:p>
            <a:endParaRPr lang="hu-HU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2613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240C8C-6CAF-46ED-99C4-A14BE057F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Céljaink</a:t>
            </a:r>
            <a:r>
              <a:rPr lang="sk-SK" dirty="0" smtClean="0"/>
              <a:t>, </a:t>
            </a:r>
            <a:r>
              <a:rPr lang="sk-SK" dirty="0" err="1" smtClean="0"/>
              <a:t>víziónk</a:t>
            </a:r>
            <a:r>
              <a:rPr lang="sk-SK" dirty="0" smtClean="0"/>
              <a:t>: </a:t>
            </a:r>
            <a:r>
              <a:rPr lang="sk-SK" dirty="0" err="1" smtClean="0"/>
              <a:t>segíteni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online </a:t>
            </a:r>
            <a:r>
              <a:rPr lang="sk-SK" dirty="0" err="1" smtClean="0"/>
              <a:t>tanácsot</a:t>
            </a:r>
            <a:r>
              <a:rPr lang="sk-SK" dirty="0" smtClean="0"/>
              <a:t> </a:t>
            </a:r>
            <a:r>
              <a:rPr lang="sk-SK" dirty="0" err="1" smtClean="0"/>
              <a:t>nyújtani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992BC1B0-7ACB-4FDA-ACAF-A4EF2835641C}"/>
              </a:ext>
            </a:extLst>
          </p:cNvPr>
          <p:cNvSpPr txBox="1">
            <a:spLocks/>
          </p:cNvSpPr>
          <p:nvPr/>
        </p:nvSpPr>
        <p:spPr>
          <a:xfrm>
            <a:off x="323528" y="2489200"/>
            <a:ext cx="6886114" cy="353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</a:t>
            </a:r>
            <a:r>
              <a:rPr lang="hu-HU" dirty="0" err="1" smtClean="0"/>
              <a:t>inority</a:t>
            </a:r>
            <a:r>
              <a:rPr lang="hu-HU" dirty="0" smtClean="0"/>
              <a:t> </a:t>
            </a:r>
            <a:r>
              <a:rPr lang="hu-HU" dirty="0" err="1" smtClean="0"/>
              <a:t>Kids</a:t>
            </a:r>
            <a:r>
              <a:rPr lang="hu-HU" dirty="0" smtClean="0"/>
              <a:t> hiánypótló ötlete:</a:t>
            </a:r>
          </a:p>
          <a:p>
            <a:r>
              <a:rPr lang="hu-HU" dirty="0" smtClean="0"/>
              <a:t>Online tanácsadó</a:t>
            </a:r>
            <a:r>
              <a:rPr lang="en-US" dirty="0" smtClean="0"/>
              <a:t> </a:t>
            </a:r>
            <a:r>
              <a:rPr lang="sk-SK" dirty="0" err="1" smtClean="0"/>
              <a:t>szlovákiai</a:t>
            </a:r>
            <a:r>
              <a:rPr lang="sk-SK" dirty="0" smtClean="0"/>
              <a:t> </a:t>
            </a:r>
            <a:r>
              <a:rPr lang="sk-SK" dirty="0" err="1" smtClean="0"/>
              <a:t>magyar</a:t>
            </a:r>
            <a:endParaRPr lang="sk-SK" dirty="0" smtClean="0"/>
          </a:p>
          <a:p>
            <a:r>
              <a:rPr lang="sk-SK" dirty="0" smtClean="0"/>
              <a:t> </a:t>
            </a:r>
            <a:r>
              <a:rPr lang="sk-SK" dirty="0" err="1" smtClean="0"/>
              <a:t>sz</a:t>
            </a:r>
            <a:r>
              <a:rPr lang="hu-HU" dirty="0" smtClean="0"/>
              <a:t>ülőknek és gyermekeknek</a:t>
            </a:r>
            <a:endParaRPr lang="sk-SK" dirty="0" smtClean="0"/>
          </a:p>
          <a:p>
            <a:r>
              <a:rPr lang="en-US" dirty="0" smtClean="0"/>
              <a:t>anonym k</a:t>
            </a:r>
            <a:r>
              <a:rPr lang="sk-SK" dirty="0" err="1" smtClean="0"/>
              <a:t>érdések</a:t>
            </a:r>
            <a:r>
              <a:rPr lang="sk-SK" dirty="0" smtClean="0"/>
              <a:t> </a:t>
            </a:r>
            <a:r>
              <a:rPr lang="sk-SK" dirty="0" err="1" smtClean="0"/>
              <a:t>szakemberekkel</a:t>
            </a:r>
            <a:endParaRPr lang="hu-HU" dirty="0" smtClean="0"/>
          </a:p>
          <a:p>
            <a:r>
              <a:rPr lang="hu-HU" dirty="0" smtClean="0"/>
              <a:t>Szakmai publikációk</a:t>
            </a:r>
          </a:p>
          <a:p>
            <a:r>
              <a:rPr lang="hu-HU" dirty="0" smtClean="0"/>
              <a:t>Nem feltétlen pedagógia terén nyújtott tanácsadás</a:t>
            </a:r>
          </a:p>
          <a:p>
            <a:r>
              <a:rPr lang="hu-HU" dirty="0" smtClean="0"/>
              <a:t>Közösségépítés</a:t>
            </a:r>
          </a:p>
          <a:p>
            <a:r>
              <a:rPr lang="hu-HU" dirty="0" smtClean="0"/>
              <a:t>Gyermeknevelés</a:t>
            </a:r>
          </a:p>
          <a:p>
            <a:r>
              <a:rPr lang="hu-HU" dirty="0" smtClean="0"/>
              <a:t>Érdekvédelem</a:t>
            </a:r>
          </a:p>
          <a:p>
            <a:r>
              <a:rPr lang="hu-HU" dirty="0" smtClean="0"/>
              <a:t>Hazai szakemberek</a:t>
            </a:r>
          </a:p>
          <a:p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3129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0AE381-926A-4ECC-B745-CD3C5FA1C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Csapatunk</a:t>
            </a:r>
            <a:endParaRPr lang="sk-SK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992BC1B0-7ACB-4FDA-ACAF-A4EF2835641C}"/>
              </a:ext>
            </a:extLst>
          </p:cNvPr>
          <p:cNvSpPr txBox="1">
            <a:spLocks/>
          </p:cNvSpPr>
          <p:nvPr/>
        </p:nvSpPr>
        <p:spPr>
          <a:xfrm>
            <a:off x="1043608" y="2729307"/>
            <a:ext cx="7894203" cy="4382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smtClean="0"/>
              <a:t>Alapító tagok: </a:t>
            </a:r>
            <a:r>
              <a:rPr lang="hu-HU" dirty="0" err="1" smtClean="0"/>
              <a:t>Bott</a:t>
            </a:r>
            <a:r>
              <a:rPr lang="hu-HU" dirty="0"/>
              <a:t> Domonkos Lívia, </a:t>
            </a:r>
            <a:r>
              <a:rPr lang="hu-HU" dirty="0" err="1"/>
              <a:t>Bolemant</a:t>
            </a:r>
            <a:r>
              <a:rPr lang="hu-HU" dirty="0"/>
              <a:t> Lilla, Horváth </a:t>
            </a:r>
            <a:r>
              <a:rPr lang="hu-HU" dirty="0" err="1"/>
              <a:t>Agnes</a:t>
            </a:r>
            <a:r>
              <a:rPr lang="hu-HU" dirty="0"/>
              <a:t>,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 err="1"/>
              <a:t>M</a:t>
            </a:r>
            <a:r>
              <a:rPr lang="hu-HU" dirty="0" err="1" smtClean="0"/>
              <a:t>inority</a:t>
            </a:r>
            <a:r>
              <a:rPr lang="hu-HU" dirty="0" smtClean="0"/>
              <a:t> </a:t>
            </a:r>
            <a:r>
              <a:rPr lang="hu-HU" dirty="0" err="1"/>
              <a:t>K</a:t>
            </a:r>
            <a:r>
              <a:rPr lang="hu-HU" dirty="0" err="1" smtClean="0"/>
              <a:t>ids</a:t>
            </a:r>
            <a:r>
              <a:rPr lang="hu-HU" dirty="0" smtClean="0"/>
              <a:t> jogi indult:</a:t>
            </a:r>
            <a:r>
              <a:rPr lang="hu-HU" dirty="0" err="1" smtClean="0"/>
              <a:t>Vlado</a:t>
            </a:r>
            <a:r>
              <a:rPr lang="hu-HU" dirty="0" smtClean="0"/>
              <a:t> Horváth</a:t>
            </a:r>
          </a:p>
          <a:p>
            <a:r>
              <a:rPr lang="hu-HU" dirty="0" err="1" smtClean="0"/>
              <a:t>Minority</a:t>
            </a:r>
            <a:r>
              <a:rPr lang="hu-HU" dirty="0" smtClean="0"/>
              <a:t> </a:t>
            </a:r>
            <a:r>
              <a:rPr lang="hu-HU" dirty="0" err="1" smtClean="0"/>
              <a:t>Kids</a:t>
            </a:r>
            <a:r>
              <a:rPr lang="hu-HU" dirty="0" smtClean="0"/>
              <a:t> offline és roma cikkek: </a:t>
            </a:r>
            <a:r>
              <a:rPr lang="hu-HU" dirty="0" err="1" smtClean="0"/>
              <a:t>Agnes</a:t>
            </a:r>
            <a:r>
              <a:rPr lang="hu-HU" dirty="0" smtClean="0"/>
              <a:t> </a:t>
            </a:r>
            <a:r>
              <a:rPr lang="hu-HU" dirty="0" err="1" smtClean="0"/>
              <a:t>Horváthovóa</a:t>
            </a:r>
            <a:endParaRPr lang="hu-HU" dirty="0" smtClean="0"/>
          </a:p>
          <a:p>
            <a:r>
              <a:rPr lang="hu-HU" dirty="0" smtClean="0"/>
              <a:t>Kutatások: Molnár Péter, </a:t>
            </a:r>
            <a:r>
              <a:rPr lang="hu-HU" dirty="0" err="1" smtClean="0"/>
              <a:t>Kantner</a:t>
            </a:r>
            <a:r>
              <a:rPr lang="hu-HU" dirty="0" smtClean="0"/>
              <a:t> Éva,Mészáros Krisztina</a:t>
            </a:r>
          </a:p>
          <a:p>
            <a:r>
              <a:rPr lang="hu-HU" dirty="0" smtClean="0"/>
              <a:t>Konferenciák</a:t>
            </a:r>
          </a:p>
          <a:p>
            <a:r>
              <a:rPr lang="hu-HU" dirty="0" err="1" smtClean="0"/>
              <a:t>Workshopok</a:t>
            </a:r>
            <a:endParaRPr lang="hu-HU" dirty="0" smtClean="0"/>
          </a:p>
          <a:p>
            <a:r>
              <a:rPr lang="hu-HU" dirty="0" smtClean="0"/>
              <a:t>Képzések</a:t>
            </a:r>
          </a:p>
          <a:p>
            <a:r>
              <a:rPr lang="hu-HU" dirty="0" err="1"/>
              <a:t>Vállakozónők</a:t>
            </a:r>
            <a:r>
              <a:rPr lang="hu-HU" dirty="0"/>
              <a:t> sikeres projektjei : </a:t>
            </a:r>
          </a:p>
          <a:p>
            <a:r>
              <a:rPr lang="hu-HU" dirty="0"/>
              <a:t>GRAVID </a:t>
            </a:r>
            <a:r>
              <a:rPr lang="hu-HU" dirty="0" err="1"/>
              <a:t>Info</a:t>
            </a:r>
            <a:r>
              <a:rPr lang="hu-HU" dirty="0"/>
              <a:t> Veress Anita, </a:t>
            </a:r>
          </a:p>
          <a:p>
            <a:r>
              <a:rPr lang="hu-HU" dirty="0"/>
              <a:t>O </a:t>
            </a:r>
            <a:r>
              <a:rPr lang="hu-HU" dirty="0" err="1"/>
              <a:t>deťoch</a:t>
            </a:r>
            <a:r>
              <a:rPr lang="hu-HU" dirty="0"/>
              <a:t>  Szilvia Érsek,  Szerető fegyelmezés Mészáros Krisztina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0239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CB7077-A982-401F-8120-A1845B17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Kinek segítettünk?</a:t>
            </a:r>
            <a:endParaRPr lang="sk-SK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992BC1B0-7ACB-4FDA-ACAF-A4EF2835641C}"/>
              </a:ext>
            </a:extLst>
          </p:cNvPr>
          <p:cNvSpPr txBox="1">
            <a:spLocks/>
          </p:cNvSpPr>
          <p:nvPr/>
        </p:nvSpPr>
        <p:spPr>
          <a:xfrm>
            <a:off x="755576" y="1916832"/>
            <a:ext cx="7380026" cy="424698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 smtClean="0"/>
          </a:p>
          <a:p>
            <a:r>
              <a:rPr lang="en-US" dirty="0" smtClean="0"/>
              <a:t>C</a:t>
            </a:r>
            <a:r>
              <a:rPr lang="sk-SK" dirty="0" err="1" smtClean="0"/>
              <a:t>él</a:t>
            </a:r>
            <a:r>
              <a:rPr lang="hu-HU" dirty="0" smtClean="0"/>
              <a:t>csoport: Anyák, nők, gyerekek, családok –</a:t>
            </a:r>
          </a:p>
          <a:p>
            <a:r>
              <a:rPr lang="hu-HU" dirty="0" smtClean="0"/>
              <a:t>24 megkeresés</a:t>
            </a:r>
          </a:p>
          <a:p>
            <a:r>
              <a:rPr lang="hu-HU" dirty="0" smtClean="0"/>
              <a:t>5 online megkeresés</a:t>
            </a:r>
          </a:p>
          <a:p>
            <a:r>
              <a:rPr lang="hu-HU" dirty="0" smtClean="0"/>
              <a:t>15 offline megkeresés</a:t>
            </a:r>
          </a:p>
          <a:p>
            <a:r>
              <a:rPr lang="hu-HU" dirty="0" smtClean="0"/>
              <a:t>4 FB megkeresés</a:t>
            </a:r>
          </a:p>
          <a:p>
            <a:r>
              <a:rPr lang="hu-HU" dirty="0" smtClean="0"/>
              <a:t>A </a:t>
            </a:r>
            <a:r>
              <a:rPr lang="hu-HU" dirty="0" err="1"/>
              <a:t>M</a:t>
            </a:r>
            <a:r>
              <a:rPr lang="hu-HU" dirty="0" err="1" smtClean="0"/>
              <a:t>inority</a:t>
            </a:r>
            <a:r>
              <a:rPr lang="hu-HU" dirty="0" smtClean="0"/>
              <a:t> </a:t>
            </a:r>
            <a:r>
              <a:rPr lang="hu-HU" dirty="0" err="1"/>
              <a:t>K</a:t>
            </a:r>
            <a:r>
              <a:rPr lang="hu-HU" dirty="0" err="1" smtClean="0"/>
              <a:t>ids</a:t>
            </a:r>
            <a:r>
              <a:rPr lang="hu-HU" dirty="0" smtClean="0"/>
              <a:t>  roma partnereinek segítettek munkatársaink</a:t>
            </a:r>
          </a:p>
          <a:p>
            <a:r>
              <a:rPr lang="hu-HU" dirty="0" smtClean="0"/>
              <a:t>Jogi tanács anyáknak : 4</a:t>
            </a:r>
          </a:p>
          <a:p>
            <a:r>
              <a:rPr lang="hu-HU" dirty="0" smtClean="0"/>
              <a:t>Visszatérő téma a </a:t>
            </a:r>
            <a:r>
              <a:rPr lang="hu-HU" dirty="0" err="1" smtClean="0"/>
              <a:t>vállás</a:t>
            </a:r>
            <a:r>
              <a:rPr lang="hu-HU" dirty="0" smtClean="0"/>
              <a:t>, szociális esetek, iskola, nevelés</a:t>
            </a:r>
          </a:p>
          <a:p>
            <a:r>
              <a:rPr lang="hu-HU" dirty="0" err="1" smtClean="0"/>
              <a:t>Minority</a:t>
            </a:r>
            <a:r>
              <a:rPr lang="hu-HU" dirty="0" smtClean="0"/>
              <a:t> </a:t>
            </a:r>
            <a:r>
              <a:rPr lang="hu-HU" dirty="0" err="1" smtClean="0"/>
              <a:t>Kids</a:t>
            </a:r>
            <a:r>
              <a:rPr lang="hu-HU" dirty="0" smtClean="0"/>
              <a:t> offline </a:t>
            </a:r>
            <a:r>
              <a:rPr lang="hu-HU" dirty="0" err="1" smtClean="0"/>
              <a:t>Multikultikids</a:t>
            </a:r>
            <a:r>
              <a:rPr lang="hu-HU" dirty="0" smtClean="0"/>
              <a:t> kiadvány</a:t>
            </a:r>
          </a:p>
          <a:p>
            <a:r>
              <a:rPr lang="hu-HU" dirty="0" smtClean="0"/>
              <a:t>Kutatásainkkal  publikációs lehetőséget adunk</a:t>
            </a:r>
          </a:p>
          <a:p>
            <a:r>
              <a:rPr lang="hu-HU" dirty="0" smtClean="0"/>
              <a:t>Konferenciákon találkozhatunk - tudást cserélhetünk</a:t>
            </a:r>
          </a:p>
          <a:p>
            <a:r>
              <a:rPr lang="hu-HU" dirty="0" err="1" smtClean="0"/>
              <a:t>Workshopok</a:t>
            </a:r>
            <a:r>
              <a:rPr lang="hu-HU" dirty="0" smtClean="0"/>
              <a:t>: új tudás, új trendek,</a:t>
            </a:r>
            <a:r>
              <a:rPr lang="hu-HU" dirty="0" err="1" smtClean="0"/>
              <a:t>uj</a:t>
            </a:r>
            <a:r>
              <a:rPr lang="hu-HU" dirty="0" smtClean="0"/>
              <a:t> </a:t>
            </a:r>
            <a:r>
              <a:rPr lang="hu-HU" dirty="0" err="1" smtClean="0"/>
              <a:t>inspiróació</a:t>
            </a:r>
            <a:endParaRPr lang="hu-HU" dirty="0" smtClean="0"/>
          </a:p>
          <a:p>
            <a:endParaRPr lang="hu-HU" dirty="0" smtClean="0"/>
          </a:p>
          <a:p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8373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EBOOK- Tartalom</a:t>
            </a:r>
            <a:br>
              <a:rPr lang="hu-HU" dirty="0" smtClean="0"/>
            </a:br>
            <a:r>
              <a:rPr lang="hu-HU" dirty="0" smtClean="0"/>
              <a:t>Megjelent 2018 novemberében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04864"/>
            <a:ext cx="7524042" cy="3530600"/>
          </a:xfrm>
        </p:spPr>
        <p:txBody>
          <a:bodyPr/>
          <a:lstStyle/>
          <a:p>
            <a:r>
              <a:rPr lang="hu-HU" dirty="0" smtClean="0"/>
              <a:t>A szlovákiai magyar gyermek legjobb érdeke- </a:t>
            </a:r>
            <a:r>
              <a:rPr lang="hu-HU" dirty="0" err="1" smtClean="0"/>
              <a:t>Bott</a:t>
            </a:r>
            <a:r>
              <a:rPr lang="hu-HU" dirty="0" smtClean="0"/>
              <a:t> Lívia</a:t>
            </a:r>
          </a:p>
          <a:p>
            <a:r>
              <a:rPr lang="hu-HU" dirty="0" smtClean="0"/>
              <a:t>Asszertív kommunikáció – Mészáros Krisztina</a:t>
            </a:r>
          </a:p>
          <a:p>
            <a:r>
              <a:rPr lang="hu-HU" dirty="0" smtClean="0"/>
              <a:t>Gondolatok a pályaválasztásról – Molnár Péter</a:t>
            </a:r>
          </a:p>
          <a:p>
            <a:r>
              <a:rPr lang="hu-HU" dirty="0" smtClean="0"/>
              <a:t>Mesékről és meseterápiáról- Molnár </a:t>
            </a:r>
            <a:r>
              <a:rPr lang="hu-HU" dirty="0" err="1" smtClean="0"/>
              <a:t>Kantner</a:t>
            </a:r>
            <a:r>
              <a:rPr lang="hu-HU" dirty="0" smtClean="0"/>
              <a:t> Éva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447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31BA50-2892-44D4-8505-A9C7ED8D3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70" y="927098"/>
            <a:ext cx="9106630" cy="709865"/>
          </a:xfrm>
        </p:spPr>
        <p:txBody>
          <a:bodyPr/>
          <a:lstStyle/>
          <a:p>
            <a:r>
              <a:rPr lang="en-US" dirty="0" smtClean="0"/>
              <a:t>KONF</a:t>
            </a:r>
            <a:r>
              <a:rPr lang="sk-SK" dirty="0" smtClean="0"/>
              <a:t>ERENCIA</a:t>
            </a:r>
            <a:r>
              <a:rPr lang="en-US" dirty="0" smtClean="0"/>
              <a:t>K</a:t>
            </a:r>
            <a:r>
              <a:rPr lang="hu-HU" dirty="0"/>
              <a:t>Ö</a:t>
            </a:r>
            <a:r>
              <a:rPr lang="en-US" dirty="0" smtClean="0"/>
              <a:t>TET TARTALOM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Megjelent </a:t>
            </a:r>
            <a:r>
              <a:rPr lang="hu-HU" dirty="0"/>
              <a:t>2018 novemberében</a:t>
            </a:r>
            <a:endParaRPr lang="sk-S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A7B101-7896-46F9-8D38-635B8FB28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916832"/>
            <a:ext cx="10512152" cy="5805264"/>
          </a:xfrm>
        </p:spPr>
        <p:txBody>
          <a:bodyPr>
            <a:normAutofit/>
          </a:bodyPr>
          <a:lstStyle/>
          <a:p>
            <a:endParaRPr lang="sk-SK" sz="1400" dirty="0" smtClean="0"/>
          </a:p>
          <a:p>
            <a:r>
              <a:rPr lang="sk-SK" sz="1400" dirty="0" smtClean="0"/>
              <a:t>MINORITY </a:t>
            </a:r>
            <a:r>
              <a:rPr lang="sk-SK" sz="1400" dirty="0"/>
              <a:t>KIDS </a:t>
            </a:r>
            <a:r>
              <a:rPr lang="sk-SK" sz="1400" dirty="0" smtClean="0"/>
              <a:t>KONFERENCIAKÖTET </a:t>
            </a:r>
            <a:r>
              <a:rPr lang="sk-SK" sz="1400" dirty="0" err="1" smtClean="0"/>
              <a:t>megjelent</a:t>
            </a:r>
            <a:r>
              <a:rPr lang="sk-SK" sz="1400" dirty="0" smtClean="0"/>
              <a:t> </a:t>
            </a:r>
            <a:r>
              <a:rPr lang="sk-SK" sz="1400" dirty="0" err="1" smtClean="0"/>
              <a:t>szeptemberben</a:t>
            </a:r>
            <a:endParaRPr lang="sk-SK" sz="1400" dirty="0"/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Bott</a:t>
            </a:r>
            <a:r>
              <a:rPr lang="sk-SK" altLang="sk-SK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Domonkos</a:t>
            </a:r>
            <a:r>
              <a:rPr lang="sk-SK" altLang="sk-SK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Lívia : </a:t>
            </a:r>
            <a:r>
              <a:rPr lang="sk-SK" altLang="sk-SK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</a:t>
            </a:r>
            <a:r>
              <a:rPr lang="sk-SK" altLang="sk-SK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anyák</a:t>
            </a:r>
            <a:r>
              <a:rPr lang="sk-SK" altLang="sk-SK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helye</a:t>
            </a:r>
            <a:r>
              <a:rPr lang="sk-SK" altLang="sk-SK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 </a:t>
            </a:r>
            <a:r>
              <a:rPr lang="sk-SK" altLang="sk-SK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gazdaságban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Agnes 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Horváthová: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Menekültként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 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saját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hazájukban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 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gyerekek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alacsony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szintű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képzettségének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okai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meg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oldottság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Lampl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Zsuzsanna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Magyar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szülő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egyenlő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magyar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gyermek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Molnár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Csilla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gyermekkor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reprezentációi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európai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kultúrában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Thun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Éva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lehet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elég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korán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kezdeni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Fazekas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Andrea :A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nőiség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keresése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Berniczky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Éva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Méhe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nélkül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bába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című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regényében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Sipos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László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 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diákok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oktatásának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jellegzetességei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Varjú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Katalin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 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gyerekek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iskolai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sikertelenségének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okai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Gálffy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Hodosy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Marianna: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alternatív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oktatás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Érsek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Szilvia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játék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mint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pszichológiai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eszköz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Kantner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Éva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mese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segítő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szerepe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állami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gondozásban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élő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gyermekek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körében</a:t>
            </a:r>
            <a:endParaRPr lang="sk-SK" altLang="sk-SK" sz="1400" dirty="0" smtClean="0">
              <a:solidFill>
                <a:schemeClr val="tx1"/>
              </a:solidFill>
            </a:endParaRPr>
          </a:p>
          <a:p>
            <a:r>
              <a:rPr lang="sk-SK" altLang="sk-SK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Bolemant</a:t>
            </a:r>
            <a:r>
              <a:rPr lang="sk-SK" altLang="sk-SK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Éva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 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coaching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anyai</a:t>
            </a:r>
            <a:r>
              <a:rPr lang="sk-SK" altLang="sk-SK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altLang="sk-SK" sz="1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lélek</a:t>
            </a:r>
            <a:endParaRPr lang="sk-SK" altLang="sk-SK" sz="1400" dirty="0">
              <a:solidFill>
                <a:schemeClr val="tx1"/>
              </a:solidFill>
            </a:endParaRPr>
          </a:p>
          <a:p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324240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PF 2019 – köszönjük, hogy olvastatok és velünk voltatok.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4864"/>
            <a:ext cx="9252520" cy="5040560"/>
          </a:xfrm>
        </p:spPr>
        <p:txBody>
          <a:bodyPr>
            <a:normAutofit/>
          </a:bodyPr>
          <a:lstStyle/>
          <a:p>
            <a:endParaRPr lang="sk-SK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36" y="2420888"/>
            <a:ext cx="866847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64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368</TotalTime>
  <Words>263</Words>
  <Application>Microsoft Office PowerPoint</Application>
  <PresentationFormat>On-screen Show (4:3)</PresentationFormat>
  <Paragraphs>76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</vt:lpstr>
      <vt:lpstr>Wingdings 3</vt:lpstr>
      <vt:lpstr>Ion Boardroom</vt:lpstr>
      <vt:lpstr>Minority Kids kulcsszavai 2018-ban</vt:lpstr>
      <vt:lpstr>Céljaink, víziónk: segíteni online tanácsot nyújtani </vt:lpstr>
      <vt:lpstr>Csapatunk</vt:lpstr>
      <vt:lpstr> Kinek segítettünk?</vt:lpstr>
      <vt:lpstr>EBOOK- Tartalom Megjelent 2018 novemberében</vt:lpstr>
      <vt:lpstr>KONFERENCIAKÖTET TARTALOM Megjelent 2018 novemberében</vt:lpstr>
      <vt:lpstr>PF 2019 – köszönjük, hogy olvastatok és velünk voltatok.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livia</dc:creator>
  <cp:lastModifiedBy>livi</cp:lastModifiedBy>
  <cp:revision>33</cp:revision>
  <dcterms:modified xsi:type="dcterms:W3CDTF">2018-12-20T13:52:33Z</dcterms:modified>
</cp:coreProperties>
</file>